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2264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9014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4370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651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2257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8777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489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290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2098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548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7151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C3E50-B0CF-41E7-AB1C-940079E0F76E}" type="datetimeFigureOut">
              <a:rPr lang="en-IN" smtClean="0"/>
              <a:t>06-04-2022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6709D-8899-460A-8DC3-9A2BBE01F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6776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A84989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4507" y="-148318"/>
            <a:ext cx="10648950" cy="5848350"/>
          </a:xfrm>
          <a:prstGeom prst="rect">
            <a:avLst/>
          </a:prstGeom>
        </p:spPr>
      </p:pic>
      <p:pic>
        <p:nvPicPr>
          <p:cNvPr id="5" name="F2CDB48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92165" y="3398162"/>
            <a:ext cx="6299835" cy="345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053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0</Words>
  <Application>Microsoft Office PowerPoint</Application>
  <PresentationFormat>Widescreen</PresentationFormat>
  <Paragraphs>0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</cp:revision>
  <dcterms:created xsi:type="dcterms:W3CDTF">2022-04-06T10:52:52Z</dcterms:created>
  <dcterms:modified xsi:type="dcterms:W3CDTF">2022-04-06T11:52:51Z</dcterms:modified>
</cp:coreProperties>
</file>

<file path=docProps/thumbnail.jpeg>
</file>